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76" r:id="rId2"/>
    <p:sldId id="555" r:id="rId3"/>
    <p:sldId id="282" r:id="rId4"/>
    <p:sldId id="472" r:id="rId5"/>
    <p:sldId id="266" r:id="rId6"/>
    <p:sldId id="538" r:id="rId7"/>
    <p:sldId id="542" r:id="rId8"/>
    <p:sldId id="543" r:id="rId9"/>
    <p:sldId id="544" r:id="rId10"/>
    <p:sldId id="545" r:id="rId11"/>
    <p:sldId id="539" r:id="rId12"/>
    <p:sldId id="540" r:id="rId13"/>
    <p:sldId id="541" r:id="rId14"/>
    <p:sldId id="546" r:id="rId15"/>
    <p:sldId id="547" r:id="rId16"/>
    <p:sldId id="548" r:id="rId17"/>
    <p:sldId id="549" r:id="rId18"/>
    <p:sldId id="550" r:id="rId19"/>
    <p:sldId id="551" r:id="rId20"/>
    <p:sldId id="552" r:id="rId21"/>
    <p:sldId id="553" r:id="rId22"/>
    <p:sldId id="554" r:id="rId23"/>
    <p:sldId id="29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">
          <p15:clr>
            <a:srgbClr val="A4A3A4"/>
          </p15:clr>
        </p15:guide>
        <p15:guide id="2" orient="horz" pos="839">
          <p15:clr>
            <a:srgbClr val="A4A3A4"/>
          </p15:clr>
        </p15:guide>
        <p15:guide id="3" orient="horz" pos="3813">
          <p15:clr>
            <a:srgbClr val="A4A3A4"/>
          </p15:clr>
        </p15:guide>
        <p15:guide id="4" orient="horz" pos="1089">
          <p15:clr>
            <a:srgbClr val="A4A3A4"/>
          </p15:clr>
        </p15:guide>
        <p15:guide id="5" orient="horz" pos="1204">
          <p15:clr>
            <a:srgbClr val="A4A3A4"/>
          </p15:clr>
        </p15:guide>
        <p15:guide id="6" orient="horz" pos="390">
          <p15:clr>
            <a:srgbClr val="A4A3A4"/>
          </p15:clr>
        </p15:guide>
        <p15:guide id="7" orient="horz" pos="4069">
          <p15:clr>
            <a:srgbClr val="A4A3A4"/>
          </p15:clr>
        </p15:guide>
        <p15:guide id="8" orient="horz" pos="4200">
          <p15:clr>
            <a:srgbClr val="A4A3A4"/>
          </p15:clr>
        </p15:guide>
        <p15:guide id="9" pos="2880">
          <p15:clr>
            <a:srgbClr val="A4A3A4"/>
          </p15:clr>
        </p15:guide>
        <p15:guide id="10" pos="260">
          <p15:clr>
            <a:srgbClr val="A4A3A4"/>
          </p15:clr>
        </p15:guide>
        <p15:guide id="11" pos="5500">
          <p15:clr>
            <a:srgbClr val="A4A3A4"/>
          </p15:clr>
        </p15:guide>
        <p15:guide id="12" pos="2926">
          <p15:clr>
            <a:srgbClr val="A4A3A4"/>
          </p15:clr>
        </p15:guide>
        <p15:guide id="13" pos="2833">
          <p15:clr>
            <a:srgbClr val="A4A3A4"/>
          </p15:clr>
        </p15:guide>
        <p15:guide id="14" pos="2706">
          <p15:clr>
            <a:srgbClr val="A4A3A4"/>
          </p15:clr>
        </p15:guide>
        <p15:guide id="15" pos="3053">
          <p15:clr>
            <a:srgbClr val="A4A3A4"/>
          </p15:clr>
        </p15:guide>
        <p15:guide id="16" pos="2567">
          <p15:clr>
            <a:srgbClr val="A4A3A4"/>
          </p15:clr>
        </p15:guide>
        <p15:guide id="17" pos="3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 Rudyk" initials="KR" lastIdx="1" clrIdx="0">
    <p:extLst>
      <p:ext uri="{19B8F6BF-5375-455C-9EA6-DF929625EA0E}">
        <p15:presenceInfo xmlns:p15="http://schemas.microsoft.com/office/powerpoint/2012/main" userId="Kris Rudy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533"/>
    <a:srgbClr val="FF9821"/>
    <a:srgbClr val="FFBB66"/>
    <a:srgbClr val="595194"/>
    <a:srgbClr val="9C97FF"/>
    <a:srgbClr val="FF5C5C"/>
    <a:srgbClr val="8669FF"/>
    <a:srgbClr val="E55C00"/>
    <a:srgbClr val="FFFFF5"/>
    <a:srgbClr val="FFF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63858" autoAdjust="0"/>
  </p:normalViewPr>
  <p:slideViewPr>
    <p:cSldViewPr snapToGrid="0" snapToObjects="1" showGuides="1">
      <p:cViewPr varScale="1">
        <p:scale>
          <a:sx n="123" d="100"/>
          <a:sy n="123" d="100"/>
        </p:scale>
        <p:origin x="1314" y="102"/>
      </p:cViewPr>
      <p:guideLst>
        <p:guide orient="horz" pos="168"/>
        <p:guide orient="horz" pos="839"/>
        <p:guide orient="horz" pos="3813"/>
        <p:guide orient="horz" pos="1089"/>
        <p:guide orient="horz" pos="1204"/>
        <p:guide orient="horz" pos="390"/>
        <p:guide orient="horz" pos="4069"/>
        <p:guide orient="horz" pos="4200"/>
        <p:guide pos="2880"/>
        <p:guide pos="260"/>
        <p:guide pos="5500"/>
        <p:guide pos="2926"/>
        <p:guide pos="2833"/>
        <p:guide pos="2706"/>
        <p:guide pos="3053"/>
        <p:guide pos="2567"/>
        <p:guide pos="3192"/>
      </p:guideLst>
    </p:cSldViewPr>
  </p:slideViewPr>
  <p:outlineViewPr>
    <p:cViewPr>
      <p:scale>
        <a:sx n="33" d="100"/>
        <a:sy n="33" d="100"/>
      </p:scale>
      <p:origin x="0" y="16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8" d="100"/>
          <a:sy n="68" d="100"/>
        </p:scale>
        <p:origin x="-1781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C3E89-CDC9-40B8-A177-697B01EC3FE7}" type="datetimeFigureOut">
              <a:rPr lang="en-US" smtClean="0">
                <a:solidFill>
                  <a:srgbClr val="898989"/>
                </a:solidFill>
              </a:rPr>
              <a:t>1/29/2018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8EDC2-A989-4428-AAC6-FEBE43932169}" type="slidenum">
              <a:rPr lang="en-US" smtClean="0">
                <a:solidFill>
                  <a:srgbClr val="898989"/>
                </a:solidFill>
              </a:rPr>
              <a:t>‹#›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32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3C0586E-364E-4372-80AA-1C929B9BCABF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A55B9BF-99C7-425D-A1C7-4E0B88716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4488" indent="-171450" algn="l" defTabSz="914400" rtl="0" eaLnBrk="1" latinLnBrk="0" hangingPunct="1">
      <a:buFont typeface="GE Inspira Pitch" panose="020F0603030400020203" pitchFamily="34" charset="0"/>
      <a:buChar char="–"/>
      <a:tabLst>
        <a:tab pos="40322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45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70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26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4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08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91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10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53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6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06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97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33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6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1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1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94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6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9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2585" y="0"/>
            <a:ext cx="4471416" cy="3353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48" y="5001768"/>
            <a:ext cx="6316112" cy="406265"/>
          </a:xfrm>
        </p:spPr>
        <p:txBody>
          <a:bodyPr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97510" y="6175107"/>
            <a:ext cx="2069797" cy="33855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Imagination at work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6875" y="5415285"/>
            <a:ext cx="6303963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80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 1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2450"/>
            <a:ext cx="8352156" cy="5277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68" y="1080008"/>
            <a:ext cx="8347202" cy="4585145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en-US" sz="2000" dirty="0" smtClean="0"/>
            </a:lvl1pPr>
            <a:lvl2pPr marL="193675" indent="-182563">
              <a:defRPr lang="en-US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5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795" y="1656685"/>
            <a:ext cx="3896043" cy="4396453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1000"/>
              </a:spcBef>
              <a:defRPr lang="en-US" sz="2000" dirty="0" smtClean="0"/>
            </a:lvl1pPr>
            <a:lvl2pPr>
              <a:spcBef>
                <a:spcPts val="800"/>
              </a:spcBef>
              <a:defRPr lang="en-US" sz="1800" dirty="0" smtClean="0"/>
            </a:lvl2pPr>
            <a:lvl3pPr>
              <a:spcBef>
                <a:spcPts val="600"/>
              </a:spcBef>
              <a:defRPr lang="en-US" sz="1600" dirty="0" smtClean="0"/>
            </a:lvl3pPr>
            <a:lvl4pPr>
              <a:spcBef>
                <a:spcPts val="400"/>
              </a:spcBef>
              <a:defRPr lang="en-US" sz="1400" dirty="0" smtClean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080" y="1656685"/>
            <a:ext cx="3900170" cy="4396453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>
              <a:spcBef>
                <a:spcPts val="1000"/>
              </a:spcBef>
            </a:pPr>
            <a:r>
              <a:rPr lang="en-US"/>
              <a:t>Edit Master text styles</a:t>
            </a:r>
          </a:p>
          <a:p>
            <a:pPr lvl="1">
              <a:spcBef>
                <a:spcPts val="1000"/>
              </a:spcBef>
            </a:pPr>
            <a:r>
              <a:rPr lang="en-US"/>
              <a:t>Second level</a:t>
            </a:r>
          </a:p>
          <a:p>
            <a:pPr lvl="2">
              <a:spcBef>
                <a:spcPts val="1000"/>
              </a:spcBef>
            </a:pPr>
            <a:r>
              <a:rPr lang="en-US"/>
              <a:t>Third level</a:t>
            </a:r>
          </a:p>
          <a:p>
            <a:pPr lvl="3">
              <a:spcBef>
                <a:spcPts val="1000"/>
              </a:spcBef>
            </a:pPr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1795" y="1634490"/>
            <a:ext cx="3904488" cy="373062"/>
          </a:xfrm>
        </p:spPr>
        <p:txBody>
          <a:bodyPr rIns="18288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PClick</a:t>
            </a:r>
            <a:r>
              <a:rPr lang="en-US" dirty="0"/>
              <a:t>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795" y="2071639"/>
            <a:ext cx="3904488" cy="3811319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>
              <a:spcBef>
                <a:spcPts val="1000"/>
              </a:spcBef>
            </a:pPr>
            <a:r>
              <a:rPr lang="en-US"/>
              <a:t>Edit Master text styles</a:t>
            </a:r>
          </a:p>
          <a:p>
            <a:pPr lvl="1">
              <a:spcBef>
                <a:spcPts val="1000"/>
              </a:spcBef>
            </a:pPr>
            <a:r>
              <a:rPr lang="en-US"/>
              <a:t>Second level</a:t>
            </a:r>
          </a:p>
          <a:p>
            <a:pPr lvl="2">
              <a:spcBef>
                <a:spcPts val="1000"/>
              </a:spcBef>
            </a:pPr>
            <a:r>
              <a:rPr lang="en-US"/>
              <a:t>Third level</a:t>
            </a:r>
          </a:p>
          <a:p>
            <a:pPr lvl="3">
              <a:spcBef>
                <a:spcPts val="1000"/>
              </a:spcBef>
            </a:pPr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1080" y="1634490"/>
            <a:ext cx="3900170" cy="373062"/>
          </a:xfrm>
        </p:spPr>
        <p:txBody>
          <a:bodyPr rIns="18288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1080" y="2071639"/>
            <a:ext cx="3900170" cy="3811319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>
              <a:spcBef>
                <a:spcPts val="1000"/>
              </a:spcBef>
            </a:pPr>
            <a:r>
              <a:rPr lang="en-US"/>
              <a:t>Edit Master text styles</a:t>
            </a:r>
          </a:p>
          <a:p>
            <a:pPr lvl="1">
              <a:spcBef>
                <a:spcPts val="1000"/>
              </a:spcBef>
            </a:pPr>
            <a:r>
              <a:rPr lang="en-US"/>
              <a:t>Second level</a:t>
            </a:r>
          </a:p>
          <a:p>
            <a:pPr lvl="2">
              <a:spcBef>
                <a:spcPts val="1000"/>
              </a:spcBef>
            </a:pPr>
            <a:r>
              <a:rPr lang="en-US"/>
              <a:t>Third level</a:t>
            </a:r>
          </a:p>
          <a:p>
            <a:pPr lvl="3">
              <a:spcBef>
                <a:spcPts val="1000"/>
              </a:spcBef>
            </a:pPr>
            <a:r>
              <a:rPr lang="en-US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28788"/>
            <a:ext cx="4495800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644390" y="1728788"/>
            <a:ext cx="4498848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0" y="3962196"/>
            <a:ext cx="4495800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4644390" y="3962196"/>
            <a:ext cx="4498848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6657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1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252984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464439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675894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185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27805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398463" indent="0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510" y="2263518"/>
            <a:ext cx="3890328" cy="1525992"/>
          </a:xfrm>
        </p:spPr>
        <p:txBody>
          <a:bodyPr vert="horz" lIns="0" tIns="0" rIns="182880" bIns="0" rtlCol="0">
            <a:noAutofit/>
          </a:bodyPr>
          <a:lstStyle>
            <a:lvl1pPr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90" y="1727805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182563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538" y="2263518"/>
            <a:ext cx="3895344" cy="1525992"/>
          </a:xfrm>
        </p:spPr>
        <p:txBody>
          <a:bodyPr vert="horz" lIns="0" tIns="0" rIns="182880" bIns="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3991433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400050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97511" y="4527146"/>
            <a:ext cx="3890328" cy="1525992"/>
          </a:xfrm>
        </p:spPr>
        <p:txBody>
          <a:bodyPr vert="horz" lIns="0" tIns="0" rIns="182880" bIns="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390" y="3991433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180975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4826538" y="4527146"/>
            <a:ext cx="3895344" cy="1525992"/>
          </a:xfrm>
        </p:spPr>
        <p:txBody>
          <a:bodyPr vert="horz" lIns="0" tIns="0" rIns="182880" bIns="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84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12750" y="1911350"/>
            <a:ext cx="8318500" cy="38036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65137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12750" y="1728788"/>
            <a:ext cx="8318500" cy="43243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58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6702"/>
            <a:ext cx="4382429" cy="1918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48" y="5001768"/>
            <a:ext cx="6316112" cy="406265"/>
          </a:xfrm>
        </p:spPr>
        <p:txBody>
          <a:bodyPr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97510" y="6175107"/>
            <a:ext cx="2069797" cy="33855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Imagination at work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6875" y="5415285"/>
            <a:ext cx="6303963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239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1900" y="1655444"/>
            <a:ext cx="3689350" cy="4397693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>
              <a:spcBef>
                <a:spcPts val="1000"/>
              </a:spcBef>
            </a:pPr>
            <a:r>
              <a:rPr lang="en-US"/>
              <a:t>Edit Master text styles</a:t>
            </a:r>
          </a:p>
          <a:p>
            <a:pPr lvl="1">
              <a:spcBef>
                <a:spcPts val="1000"/>
              </a:spcBef>
            </a:pPr>
            <a:r>
              <a:rPr lang="en-US"/>
              <a:t>Second level</a:t>
            </a:r>
          </a:p>
          <a:p>
            <a:pPr lvl="2">
              <a:spcBef>
                <a:spcPts val="1000"/>
              </a:spcBef>
            </a:pPr>
            <a:r>
              <a:rPr lang="en-US"/>
              <a:t>Third level</a:t>
            </a:r>
          </a:p>
          <a:p>
            <a:pPr lvl="3">
              <a:spcBef>
                <a:spcPts val="1000"/>
              </a:spcBef>
            </a:pPr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728788"/>
            <a:ext cx="4514850" cy="43243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449740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28788"/>
            <a:ext cx="9144000" cy="43243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2450"/>
            <a:ext cx="8352156" cy="10210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9094" y="1794739"/>
            <a:ext cx="8318500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en-US" dirty="0"/>
              <a:t>Click to add text over image. White or gray only. 32pt flexible positioning. Delete if not needed.</a:t>
            </a:r>
          </a:p>
        </p:txBody>
      </p:sp>
    </p:spTree>
    <p:extLst>
      <p:ext uri="{BB962C8B-B14F-4D97-AF65-F5344CB8AC3E}">
        <p14:creationId xmlns:p14="http://schemas.microsoft.com/office/powerpoint/2010/main" val="2972738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28788"/>
            <a:ext cx="9144000" cy="51292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or Job Number | XX Month 201X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84048" y="1792224"/>
            <a:ext cx="8318500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en-US" dirty="0"/>
              <a:t>Click to add text over image. White or gray only. 32pt flexible positioning. Delete if not needed.</a:t>
            </a:r>
          </a:p>
        </p:txBody>
      </p:sp>
    </p:spTree>
    <p:extLst>
      <p:ext uri="{BB962C8B-B14F-4D97-AF65-F5344CB8AC3E}">
        <p14:creationId xmlns:p14="http://schemas.microsoft.com/office/powerpoint/2010/main" val="1099640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200" spc="0" baseline="0"/>
            </a:lvl1pPr>
          </a:lstStyle>
          <a:p>
            <a:pPr lvl="0"/>
            <a:r>
              <a:rPr lang="en-US" dirty="0"/>
              <a:t>Click to add text over image. White or gray only. 32pt flexible positioning. Delete if not needed.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or Job Number | XX Month 201X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60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0531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200" spc="0" baseline="0"/>
            </a:lvl1pPr>
          </a:lstStyle>
          <a:p>
            <a:pPr lvl="0"/>
            <a:r>
              <a:rPr lang="en-US" dirty="0"/>
              <a:t>Click to add text over image. White or gray only. 32pt flexible positioning. Delete if not needed.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36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65125" y="790743"/>
            <a:ext cx="4149725" cy="4513261"/>
          </a:xfrm>
        </p:spPr>
        <p:txBody>
          <a:bodyPr/>
          <a:lstStyle>
            <a:lvl1pPr>
              <a:lnSpc>
                <a:spcPct val="90000"/>
              </a:lnSpc>
              <a:defRPr sz="4400"/>
            </a:lvl1pPr>
          </a:lstStyle>
          <a:p>
            <a:r>
              <a:rPr lang="en-US" dirty="0"/>
              <a:t>Extra emphasis headline five lines maximum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955540" y="795823"/>
            <a:ext cx="3544570" cy="452843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APdditional</a:t>
            </a:r>
            <a:r>
              <a:rPr lang="en-US" dirty="0"/>
              <a:t> statement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75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600" y="1613535"/>
            <a:ext cx="8375650" cy="2624288"/>
          </a:xfrm>
        </p:spPr>
        <p:txBody>
          <a:bodyPr anchor="t"/>
          <a:lstStyle>
            <a:lvl1pPr algn="l">
              <a:defRPr sz="5400" b="0" cap="none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divider title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3741" r="3511" b="3000"/>
          <a:stretch/>
        </p:blipFill>
        <p:spPr>
          <a:xfrm>
            <a:off x="396954" y="6206558"/>
            <a:ext cx="491013" cy="483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618488"/>
            <a:ext cx="8318500" cy="2624288"/>
          </a:xfrm>
        </p:spPr>
        <p:txBody>
          <a:bodyPr anchor="t"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11480" y="621792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43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bg>
      <p:bgPr>
        <a:solidFill>
          <a:srgbClr val="46A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618488"/>
            <a:ext cx="8318500" cy="2624288"/>
          </a:xfrm>
        </p:spPr>
        <p:txBody>
          <a:bodyPr anchor="t"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11480" y="621792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47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FF9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618488"/>
            <a:ext cx="8318500" cy="2624288"/>
          </a:xfrm>
        </p:spPr>
        <p:txBody>
          <a:bodyPr anchor="t"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11480" y="621792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7352" y="0"/>
            <a:ext cx="3770721" cy="4257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" y="3482975"/>
            <a:ext cx="581152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48" y="5001768"/>
            <a:ext cx="6316112" cy="406265"/>
          </a:xfrm>
        </p:spPr>
        <p:txBody>
          <a:bodyPr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97510" y="6175107"/>
            <a:ext cx="2069797" cy="33855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Imagination at work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6875" y="5415285"/>
            <a:ext cx="6303963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427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urple">
    <p:bg>
      <p:bgPr>
        <a:solidFill>
          <a:srgbClr val="595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618488"/>
            <a:ext cx="8318500" cy="2624288"/>
          </a:xfrm>
        </p:spPr>
        <p:txBody>
          <a:bodyPr anchor="t"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11480" y="621792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618488"/>
            <a:ext cx="8318500" cy="2624288"/>
          </a:xfrm>
        </p:spPr>
        <p:txBody>
          <a:bodyPr anchor="t"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11480" y="621792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92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ay">
    <p:bg>
      <p:bgPr>
        <a:solidFill>
          <a:srgbClr val="57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618488"/>
            <a:ext cx="8318500" cy="2624288"/>
          </a:xfrm>
        </p:spPr>
        <p:txBody>
          <a:bodyPr anchor="t"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11480" y="621792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67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890010" y="2747009"/>
            <a:ext cx="1363980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8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2"/>
            <a:ext cx="8347202" cy="434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September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4048" y="5129213"/>
            <a:ext cx="8348472" cy="646331"/>
          </a:xfrm>
          <a:solidFill>
            <a:schemeClr val="tx2"/>
          </a:solidFill>
        </p:spPr>
        <p:txBody>
          <a:bodyPr wrap="square" lIns="182880" tIns="182880" rIns="182880" bIns="182880" rtlCol="0">
            <a:spAutoFit/>
          </a:bodyPr>
          <a:lstStyle>
            <a:lvl1pPr algn="ctr">
              <a:defRPr lang="en-US" sz="1800" dirty="0" smtClean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3"/>
            <a:ext cx="8347202" cy="34015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7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orytelli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1747"/>
            <a:ext cx="8352156" cy="10210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94" y="2395728"/>
            <a:ext cx="8347202" cy="365499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 marL="284163" indent="-263525">
              <a:defRPr sz="2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0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2"/>
            <a:ext cx="8347202" cy="434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7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614" y="534983"/>
            <a:ext cx="8312573" cy="1582488"/>
          </a:xfrm>
        </p:spPr>
        <p:txBody>
          <a:bodyPr/>
          <a:lstStyle>
            <a:lvl1pPr>
              <a:lnSpc>
                <a:spcPct val="85000"/>
              </a:lnSpc>
              <a:defRPr sz="6000"/>
            </a:lvl1pPr>
          </a:lstStyle>
          <a:p>
            <a:r>
              <a:rPr lang="en-US" dirty="0" err="1"/>
              <a:t>PClick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2438400"/>
            <a:ext cx="8347202" cy="35874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4pPr>
              <a:defRPr sz="16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0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68" y="1657668"/>
            <a:ext cx="8347202" cy="4324350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en-US" sz="2000" dirty="0" smtClean="0"/>
            </a:lvl1pPr>
            <a:lvl2pPr marL="193675" indent="-182563">
              <a:defRPr lang="en-US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Title or Job Number | XX Month 201X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3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w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094" y="551747"/>
            <a:ext cx="8352156" cy="10210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0680"/>
            <a:ext cx="8350250" cy="4437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3050" y="6352302"/>
            <a:ext cx="2971800" cy="1358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en-US" dirty="0"/>
              <a:t>WCS Online Access Request Instruction | September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6930" y="6343404"/>
            <a:ext cx="274320" cy="1358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3741" r="3511" b="3000"/>
          <a:stretch/>
        </p:blipFill>
        <p:spPr>
          <a:xfrm>
            <a:off x="396954" y="6206558"/>
            <a:ext cx="491013" cy="483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63" r:id="rId3"/>
    <p:sldLayoutId id="2147483650" r:id="rId4"/>
    <p:sldLayoutId id="2147483691" r:id="rId5"/>
    <p:sldLayoutId id="2147483690" r:id="rId6"/>
    <p:sldLayoutId id="2147483680" r:id="rId7"/>
    <p:sldLayoutId id="2147483683" r:id="rId8"/>
    <p:sldLayoutId id="2147483684" r:id="rId9"/>
    <p:sldLayoutId id="2147483687" r:id="rId10"/>
    <p:sldLayoutId id="2147483652" r:id="rId11"/>
    <p:sldLayoutId id="2147483653" r:id="rId12"/>
    <p:sldLayoutId id="2147483677" r:id="rId13"/>
    <p:sldLayoutId id="2147483689" r:id="rId14"/>
    <p:sldLayoutId id="2147483678" r:id="rId15"/>
    <p:sldLayoutId id="2147483681" r:id="rId16"/>
    <p:sldLayoutId id="2147483682" r:id="rId17"/>
    <p:sldLayoutId id="2147483654" r:id="rId18"/>
    <p:sldLayoutId id="2147483655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9" r:id="rId25"/>
    <p:sldLayoutId id="2147483651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1" r:id="rId3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2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03200" indent="-182563" algn="l" defTabSz="914400" rtl="0" eaLnBrk="1" latinLnBrk="0" hangingPunct="1">
        <a:lnSpc>
          <a:spcPct val="100000"/>
        </a:lnSpc>
        <a:spcBef>
          <a:spcPts val="1000"/>
        </a:spcBef>
        <a:buFont typeface="Arial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400050" indent="-195263" algn="l" defTabSz="914400" rtl="0" eaLnBrk="1" latinLnBrk="0" hangingPunct="1">
        <a:lnSpc>
          <a:spcPct val="100000"/>
        </a:lnSpc>
        <a:spcBef>
          <a:spcPts val="800"/>
        </a:spcBef>
        <a:buFont typeface="GE Inspira Pitch" panose="020F0603030400020203" pitchFamily="34" charset="0"/>
        <a:buChar char="–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555625" indent="-166688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•"/>
        <a:defRPr sz="16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csonline.comfin.ge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csonline.comfin.g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WCS Online</a:t>
            </a:r>
            <a:br>
              <a:rPr lang="en-US" dirty="0"/>
            </a:br>
            <a:r>
              <a:rPr lang="en-US" dirty="0"/>
              <a:t>Access Request Instruction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January, 2018</a:t>
            </a:r>
          </a:p>
        </p:txBody>
      </p:sp>
    </p:spTree>
    <p:extLst>
      <p:ext uri="{BB962C8B-B14F-4D97-AF65-F5344CB8AC3E}">
        <p14:creationId xmlns:p14="http://schemas.microsoft.com/office/powerpoint/2010/main" val="403466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0050" y="220782"/>
            <a:ext cx="437620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24" y="452624"/>
            <a:ext cx="7509882" cy="5703049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5939247" y="452623"/>
            <a:ext cx="2412277" cy="26215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/>
          <p:cNvSpPr/>
          <p:nvPr/>
        </p:nvSpPr>
        <p:spPr>
          <a:xfrm>
            <a:off x="949234" y="5747657"/>
            <a:ext cx="583475" cy="3309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/>
          <p:cNvSpPr/>
          <p:nvPr/>
        </p:nvSpPr>
        <p:spPr>
          <a:xfrm>
            <a:off x="2429691" y="4711337"/>
            <a:ext cx="2647405" cy="8534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/>
          <p:cNvSpPr/>
          <p:nvPr/>
        </p:nvSpPr>
        <p:spPr>
          <a:xfrm>
            <a:off x="837670" y="3213464"/>
            <a:ext cx="6521073" cy="12540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/>
          <p:cNvSpPr/>
          <p:nvPr/>
        </p:nvSpPr>
        <p:spPr>
          <a:xfrm>
            <a:off x="5120638" y="1645921"/>
            <a:ext cx="775064" cy="2438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32960" y="1262743"/>
            <a:ext cx="1262742" cy="696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32960" y="1262743"/>
            <a:ext cx="450093" cy="539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52212" y="801189"/>
            <a:ext cx="17068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Once </a:t>
            </a:r>
            <a:r>
              <a:rPr lang="en-GB" sz="1200" dirty="0">
                <a:solidFill>
                  <a:schemeClr val="tx2"/>
                </a:solidFill>
              </a:rPr>
              <a:t>Update Selected </a:t>
            </a:r>
            <a:r>
              <a:rPr lang="en-GB" sz="1200" dirty="0"/>
              <a:t>is clicked on it will transfer your selection to the </a:t>
            </a:r>
            <a:r>
              <a:rPr lang="en-GB" sz="1200" dirty="0">
                <a:solidFill>
                  <a:schemeClr val="tx2"/>
                </a:solidFill>
              </a:rPr>
              <a:t>Selected Items </a:t>
            </a:r>
            <a:r>
              <a:rPr lang="en-GB" sz="1200" dirty="0"/>
              <a:t>box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54534" y="3204749"/>
            <a:ext cx="130628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/>
              <a:t>Optionally</a:t>
            </a:r>
            <a:r>
              <a:rPr lang="en-GB" sz="1200" dirty="0"/>
              <a:t>, instead of using above </a:t>
            </a:r>
            <a:r>
              <a:rPr lang="en-GB" sz="1200" dirty="0">
                <a:solidFill>
                  <a:schemeClr val="tx2"/>
                </a:solidFill>
              </a:rPr>
              <a:t>Client Hierarchy Selection </a:t>
            </a:r>
            <a:r>
              <a:rPr lang="en-GB" sz="1200" dirty="0"/>
              <a:t>you might chose to look for </a:t>
            </a:r>
            <a:r>
              <a:rPr lang="en-GB" sz="1200" dirty="0">
                <a:solidFill>
                  <a:schemeClr val="tx2"/>
                </a:solidFill>
              </a:rPr>
              <a:t>Client ID </a:t>
            </a:r>
            <a:r>
              <a:rPr lang="en-GB" sz="1200" dirty="0"/>
              <a:t>by providing </a:t>
            </a:r>
            <a:r>
              <a:rPr lang="en-GB" sz="1200" dirty="0">
                <a:solidFill>
                  <a:schemeClr val="tx2"/>
                </a:solidFill>
              </a:rPr>
              <a:t>Factorlink 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81600" y="4937761"/>
            <a:ext cx="33179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Specify the reason for your request, why do you require access to WCS Online tools?</a:t>
            </a:r>
          </a:p>
        </p:txBody>
      </p:sp>
      <p:cxnSp>
        <p:nvCxnSpPr>
          <p:cNvPr id="29" name="Connector: Elbow 28"/>
          <p:cNvCxnSpPr>
            <a:endCxn id="9" idx="2"/>
          </p:cNvCxnSpPr>
          <p:nvPr/>
        </p:nvCxnSpPr>
        <p:spPr>
          <a:xfrm rot="10800000">
            <a:off x="1240973" y="6078583"/>
            <a:ext cx="1354181" cy="117584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04018" y="5897123"/>
            <a:ext cx="22032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Click </a:t>
            </a:r>
            <a:r>
              <a:rPr lang="en-GB" sz="1200" dirty="0">
                <a:solidFill>
                  <a:schemeClr val="tx2"/>
                </a:solidFill>
              </a:rPr>
              <a:t>Submit</a:t>
            </a:r>
            <a:r>
              <a:rPr lang="en-GB" sz="1200" dirty="0"/>
              <a:t> to complete your request</a:t>
            </a:r>
          </a:p>
        </p:txBody>
      </p:sp>
      <p:sp>
        <p:nvSpPr>
          <p:cNvPr id="38" name="Date Placeholder 44"/>
          <p:cNvSpPr>
            <a:spLocks noGrp="1"/>
          </p:cNvSpPr>
          <p:nvPr>
            <p:ph type="dt" sz="half" idx="10"/>
          </p:nvPr>
        </p:nvSpPr>
        <p:spPr>
          <a:xfrm>
            <a:off x="1543050" y="6352302"/>
            <a:ext cx="2971800" cy="135890"/>
          </a:xfrm>
        </p:spPr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34958" y="125506"/>
            <a:ext cx="46514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/>
              <a:t>Please Note: </a:t>
            </a:r>
            <a:r>
              <a:rPr lang="en-GB" sz="1200" dirty="0"/>
              <a:t>to remove/change selection you will have to unselect items in the tree and click on </a:t>
            </a:r>
            <a:r>
              <a:rPr lang="en-GB" sz="1200" dirty="0">
                <a:solidFill>
                  <a:schemeClr val="tx2"/>
                </a:solidFill>
              </a:rPr>
              <a:t>Update Selected </a:t>
            </a:r>
            <a:r>
              <a:rPr lang="en-GB" sz="1200" dirty="0"/>
              <a:t>to confirm your change.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966940" y="38100"/>
            <a:ext cx="4719485" cy="50026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66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Access </a:t>
            </a:r>
            <a:br>
              <a:rPr lang="en-US" dirty="0"/>
            </a:br>
            <a:r>
              <a:rPr lang="en-US" dirty="0"/>
              <a:t>for Someone Else</a:t>
            </a:r>
          </a:p>
        </p:txBody>
      </p:sp>
    </p:spTree>
    <p:extLst>
      <p:ext uri="{BB962C8B-B14F-4D97-AF65-F5344CB8AC3E}">
        <p14:creationId xmlns:p14="http://schemas.microsoft.com/office/powerpoint/2010/main" val="159929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90300" y="2286000"/>
            <a:ext cx="23159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Tip: To navigate between the first level copy and the first level bullet, use the Indent and </a:t>
            </a:r>
            <a:r>
              <a:rPr lang="en-US" sz="1050" dirty="0" err="1"/>
              <a:t>Outdent</a:t>
            </a:r>
            <a:r>
              <a:rPr lang="en-US" sz="1050" dirty="0"/>
              <a:t> button on the Home Ribbon. </a:t>
            </a:r>
          </a:p>
          <a:p>
            <a:endParaRPr lang="en-US" sz="1050" dirty="0"/>
          </a:p>
          <a:p>
            <a:r>
              <a:rPr lang="en-US" sz="1050" dirty="0"/>
              <a:t>Once you are on the second, and third level bullets, you can Tab and Shift-Tab to go back and forth between the bullet levels.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050" y="220782"/>
            <a:ext cx="437620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175" y="1767125"/>
            <a:ext cx="8347075" cy="40667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400" dirty="0"/>
            </a:br>
            <a:r>
              <a:rPr lang="en-GB" sz="2400" b="1" dirty="0"/>
              <a:t>Visit: </a:t>
            </a:r>
            <a:r>
              <a:rPr lang="en-GB" sz="2400" dirty="0">
                <a:hlinkClick r:id="rId4"/>
              </a:rPr>
              <a:t>https://wcsonline.comfin.ge.com</a:t>
            </a:r>
            <a:br>
              <a:rPr lang="en-GB" sz="2400" dirty="0"/>
            </a:br>
            <a:r>
              <a:rPr lang="en-GB" sz="2400" b="1" dirty="0"/>
              <a:t>Click on: </a:t>
            </a:r>
            <a:r>
              <a:rPr lang="en-GB" sz="2400" dirty="0"/>
              <a:t>Request Access</a:t>
            </a:r>
          </a:p>
        </p:txBody>
      </p:sp>
      <p:sp>
        <p:nvSpPr>
          <p:cNvPr id="10" name="Oval 9"/>
          <p:cNvSpPr/>
          <p:nvPr/>
        </p:nvSpPr>
        <p:spPr>
          <a:xfrm>
            <a:off x="7610475" y="1866899"/>
            <a:ext cx="983615" cy="419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33800" y="1371600"/>
            <a:ext cx="3810000" cy="4952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5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90300" y="2286000"/>
            <a:ext cx="23159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Tip: To navigate between the first level copy and the first level bullet, use the Indent and </a:t>
            </a:r>
            <a:r>
              <a:rPr lang="en-US" sz="1050" dirty="0" err="1"/>
              <a:t>Outdent</a:t>
            </a:r>
            <a:r>
              <a:rPr lang="en-US" sz="1050" dirty="0"/>
              <a:t> button on the Home Ribbon. </a:t>
            </a:r>
          </a:p>
          <a:p>
            <a:endParaRPr lang="en-US" sz="1050" dirty="0"/>
          </a:p>
          <a:p>
            <a:r>
              <a:rPr lang="en-US" sz="1050" dirty="0"/>
              <a:t>Once you are on the second, and third level bullets, you can Tab and Shift-Tab to go back and forth between the bullet levels.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" y="220782"/>
            <a:ext cx="437620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400" b="1" dirty="0"/>
            </a:br>
            <a:r>
              <a:rPr lang="en-GB" sz="2400" b="1" dirty="0"/>
              <a:t>Click on: </a:t>
            </a:r>
            <a:r>
              <a:rPr lang="en-GB" sz="2400" dirty="0"/>
              <a:t>“</a:t>
            </a:r>
            <a:r>
              <a:rPr lang="en-GB" sz="2400" dirty="0">
                <a:solidFill>
                  <a:schemeClr val="tx2"/>
                </a:solidFill>
              </a:rPr>
              <a:t>this page</a:t>
            </a:r>
            <a:r>
              <a:rPr lang="en-GB" sz="2400" dirty="0"/>
              <a:t>” under “</a:t>
            </a:r>
            <a:r>
              <a:rPr lang="en-GB" sz="2400" dirty="0">
                <a:solidFill>
                  <a:schemeClr val="tx2"/>
                </a:solidFill>
              </a:rPr>
              <a:t>For Someone Else</a:t>
            </a:r>
            <a:r>
              <a:rPr lang="en-GB" sz="2400" dirty="0"/>
              <a:t>” section</a:t>
            </a:r>
            <a:br>
              <a:rPr lang="en-GB" sz="2400" dirty="0"/>
            </a:br>
            <a:r>
              <a:rPr lang="en-GB" sz="2000" dirty="0"/>
              <a:t>You will then be re-directed to the </a:t>
            </a:r>
            <a:r>
              <a:rPr lang="en-GB" sz="2000" dirty="0">
                <a:solidFill>
                  <a:schemeClr val="tx2"/>
                </a:solidFill>
              </a:rPr>
              <a:t>Identity Manager </a:t>
            </a:r>
            <a:r>
              <a:rPr lang="en-GB" sz="2000" dirty="0"/>
              <a:t>page</a:t>
            </a:r>
            <a:br>
              <a:rPr lang="en-GB" sz="2400" dirty="0"/>
            </a:br>
            <a:r>
              <a:rPr lang="en-GB" sz="2400" dirty="0"/>
              <a:t> </a:t>
            </a:r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175" y="2025716"/>
            <a:ext cx="8347075" cy="3549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084" y="3601492"/>
            <a:ext cx="3961366" cy="9615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971675" y="1572749"/>
            <a:ext cx="1466850" cy="2028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505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90300" y="2286000"/>
            <a:ext cx="23159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Tip: To navigate between the first level copy and the first level bullet, use the Indent and </a:t>
            </a:r>
            <a:r>
              <a:rPr lang="en-US" sz="1050" dirty="0" err="1"/>
              <a:t>Outdent</a:t>
            </a:r>
            <a:r>
              <a:rPr lang="en-US" sz="1050" dirty="0"/>
              <a:t> button on the Home Ribbon. </a:t>
            </a:r>
          </a:p>
          <a:p>
            <a:endParaRPr lang="en-US" sz="1050" dirty="0"/>
          </a:p>
          <a:p>
            <a:r>
              <a:rPr lang="en-US" sz="1050" dirty="0"/>
              <a:t>Once you are on the second, and third level bullets, you can Tab and Shift-Tab to go back and forth between the bullet levels.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" y="220782"/>
            <a:ext cx="437620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3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094" y="551747"/>
            <a:ext cx="8352156" cy="760937"/>
          </a:xfrm>
        </p:spPr>
        <p:txBody>
          <a:bodyPr/>
          <a:lstStyle/>
          <a:p>
            <a:r>
              <a:rPr lang="en-GB" sz="2400" dirty="0"/>
              <a:t>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509" y="537618"/>
            <a:ext cx="8074682" cy="4830941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661851" y="4920340"/>
            <a:ext cx="1027612" cy="3570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/>
          <p:cNvSpPr/>
          <p:nvPr/>
        </p:nvSpPr>
        <p:spPr>
          <a:xfrm>
            <a:off x="6583680" y="4920340"/>
            <a:ext cx="1663337" cy="3570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452741" y="683486"/>
            <a:ext cx="493664" cy="173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81051" y="5468983"/>
            <a:ext cx="26561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Type in “</a:t>
            </a:r>
            <a:r>
              <a:rPr lang="en-GB" sz="1200" dirty="0">
                <a:solidFill>
                  <a:schemeClr val="tx2"/>
                </a:solidFill>
              </a:rPr>
              <a:t>WCS Online</a:t>
            </a:r>
            <a:r>
              <a:rPr lang="en-GB" sz="1200" dirty="0"/>
              <a:t>” in </a:t>
            </a:r>
            <a:r>
              <a:rPr lang="en-GB" sz="1200" dirty="0">
                <a:solidFill>
                  <a:schemeClr val="tx2"/>
                </a:solidFill>
              </a:rPr>
              <a:t>Request Access </a:t>
            </a:r>
            <a:r>
              <a:rPr lang="en-GB" sz="1200" dirty="0"/>
              <a:t>search field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132114" y="5277391"/>
            <a:ext cx="655764" cy="4005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66861" y="5677989"/>
            <a:ext cx="162850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Click </a:t>
            </a:r>
            <a:r>
              <a:rPr lang="en-GB" sz="1200" dirty="0">
                <a:solidFill>
                  <a:schemeClr val="tx2"/>
                </a:solidFill>
              </a:rPr>
              <a:t>Find Application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853646" y="5317466"/>
            <a:ext cx="200297" cy="2840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32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90300" y="2286000"/>
            <a:ext cx="23159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Tip: To navigate between the first level copy and the first level bullet, use the Indent and </a:t>
            </a:r>
            <a:r>
              <a:rPr lang="en-US" sz="1050" dirty="0" err="1"/>
              <a:t>Outdent</a:t>
            </a:r>
            <a:r>
              <a:rPr lang="en-US" sz="1050" dirty="0"/>
              <a:t> button on the Home Ribbon. </a:t>
            </a:r>
          </a:p>
          <a:p>
            <a:endParaRPr lang="en-US" sz="1050" dirty="0"/>
          </a:p>
          <a:p>
            <a:r>
              <a:rPr lang="en-US" sz="1050" dirty="0"/>
              <a:t>Once you are on the second, and third level bullets, you can Tab and Shift-Tab to go back and forth between the bullet levels.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" y="220782"/>
            <a:ext cx="437620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4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094" y="479555"/>
            <a:ext cx="8184360" cy="1021002"/>
          </a:xfrm>
        </p:spPr>
        <p:txBody>
          <a:bodyPr/>
          <a:lstStyle/>
          <a:p>
            <a:br>
              <a:rPr lang="en-GB" sz="2400" b="1" dirty="0"/>
            </a:br>
            <a:r>
              <a:rPr lang="en-GB" sz="2400" b="1" dirty="0"/>
              <a:t>Click on: </a:t>
            </a:r>
            <a:r>
              <a:rPr lang="en-GB" sz="2400" dirty="0"/>
              <a:t>“</a:t>
            </a:r>
            <a:r>
              <a:rPr lang="en-GB" sz="2400" dirty="0">
                <a:solidFill>
                  <a:schemeClr val="tx2"/>
                </a:solidFill>
              </a:rPr>
              <a:t>WCS Online - Capital</a:t>
            </a:r>
            <a:r>
              <a:rPr lang="en-GB" sz="2400" dirty="0"/>
              <a:t>” under </a:t>
            </a:r>
            <a:r>
              <a:rPr lang="en-GB" sz="2400" dirty="0">
                <a:solidFill>
                  <a:schemeClr val="tx2"/>
                </a:solidFill>
              </a:rPr>
              <a:t>Application</a:t>
            </a:r>
            <a:r>
              <a:rPr lang="en-GB" sz="2400" dirty="0"/>
              <a:t> search result box</a:t>
            </a:r>
            <a:br>
              <a:rPr lang="en-GB" sz="2400" dirty="0"/>
            </a:br>
            <a:r>
              <a:rPr lang="en-GB" sz="2400" dirty="0"/>
              <a:t>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50" y="1574933"/>
            <a:ext cx="8163404" cy="4599441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2508069" y="4450079"/>
            <a:ext cx="5651862" cy="5921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314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90300" y="2286000"/>
            <a:ext cx="23159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Tip: To navigate between the first level copy and the first level bullet, use the Indent and </a:t>
            </a:r>
            <a:r>
              <a:rPr lang="en-US" sz="1050" dirty="0" err="1"/>
              <a:t>Outdent</a:t>
            </a:r>
            <a:r>
              <a:rPr lang="en-US" sz="1050" dirty="0"/>
              <a:t> button on the Home Ribbon. </a:t>
            </a:r>
          </a:p>
          <a:p>
            <a:endParaRPr lang="en-US" sz="1050" dirty="0"/>
          </a:p>
          <a:p>
            <a:r>
              <a:rPr lang="en-US" sz="1050" dirty="0"/>
              <a:t>Once you are on the second, and third level bullets, you can Tab and Shift-Tab to go back and forth between the bullet levels.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" y="220782"/>
            <a:ext cx="437620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094" y="407363"/>
            <a:ext cx="8184360" cy="1021002"/>
          </a:xfrm>
        </p:spPr>
        <p:txBody>
          <a:bodyPr/>
          <a:lstStyle/>
          <a:p>
            <a:br>
              <a:rPr lang="en-GB" sz="2400" b="1" dirty="0"/>
            </a:br>
            <a:r>
              <a:rPr lang="en-GB" sz="2400" b="1" dirty="0"/>
              <a:t>Choose: </a:t>
            </a:r>
            <a:r>
              <a:rPr lang="en-GB" sz="2400" dirty="0"/>
              <a:t>“</a:t>
            </a:r>
            <a:r>
              <a:rPr lang="en-GB" sz="2400" dirty="0">
                <a:solidFill>
                  <a:schemeClr val="tx2"/>
                </a:solidFill>
              </a:rPr>
              <a:t>Someone else</a:t>
            </a:r>
            <a:r>
              <a:rPr lang="en-GB" sz="2400" dirty="0"/>
              <a:t>” option and conduct search using either </a:t>
            </a:r>
            <a:r>
              <a:rPr lang="en-GB" sz="2400" dirty="0">
                <a:solidFill>
                  <a:schemeClr val="tx2"/>
                </a:solidFill>
              </a:rPr>
              <a:t>SSO</a:t>
            </a:r>
            <a:r>
              <a:rPr lang="en-GB" sz="2400" dirty="0"/>
              <a:t> number or </a:t>
            </a:r>
            <a:r>
              <a:rPr lang="en-GB" sz="2400" dirty="0">
                <a:solidFill>
                  <a:schemeClr val="tx2"/>
                </a:solidFill>
              </a:rPr>
              <a:t>First/Last Name</a:t>
            </a:r>
            <a:br>
              <a:rPr lang="en-GB" sz="2400" dirty="0"/>
            </a:br>
            <a:r>
              <a:rPr lang="en-GB" sz="2400" dirty="0"/>
              <a:t>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0429" y="1627188"/>
            <a:ext cx="7234567" cy="4346575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2804160" y="2917371"/>
            <a:ext cx="931817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3317966" y="3230880"/>
            <a:ext cx="2682240" cy="3918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/>
          <p:cNvSpPr/>
          <p:nvPr/>
        </p:nvSpPr>
        <p:spPr>
          <a:xfrm>
            <a:off x="3317966" y="3796940"/>
            <a:ext cx="2812868" cy="7315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6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90300" y="2286000"/>
            <a:ext cx="23159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Tip: To navigate between the first level copy and the first level bullet, use the Indent and </a:t>
            </a:r>
            <a:r>
              <a:rPr lang="en-US" sz="1050" dirty="0" err="1"/>
              <a:t>Outdent</a:t>
            </a:r>
            <a:r>
              <a:rPr lang="en-US" sz="1050" dirty="0"/>
              <a:t> button on the Home Ribbon. </a:t>
            </a:r>
          </a:p>
          <a:p>
            <a:endParaRPr lang="en-US" sz="1050" dirty="0"/>
          </a:p>
          <a:p>
            <a:r>
              <a:rPr lang="en-US" sz="1050" dirty="0"/>
              <a:t>Once you are on the second, and third level bullets, you can Tab and Shift-Tab to go back and forth between the bullet levels.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" y="220782"/>
            <a:ext cx="437620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6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2670" y="593808"/>
            <a:ext cx="8184360" cy="1021002"/>
          </a:xfrm>
        </p:spPr>
        <p:txBody>
          <a:bodyPr/>
          <a:lstStyle/>
          <a:p>
            <a:r>
              <a:rPr lang="en-GB" sz="2400" dirty="0"/>
              <a:t>From the search result screen pick up the right person using </a:t>
            </a:r>
            <a:r>
              <a:rPr lang="en-GB" sz="2400" dirty="0">
                <a:solidFill>
                  <a:schemeClr val="tx2"/>
                </a:solidFill>
              </a:rPr>
              <a:t>Request Access </a:t>
            </a:r>
            <a:r>
              <a:rPr lang="en-GB" sz="2400" dirty="0"/>
              <a:t>option</a:t>
            </a:r>
            <a:br>
              <a:rPr lang="en-GB" sz="2400" dirty="0"/>
            </a:br>
            <a:r>
              <a:rPr lang="en-GB" sz="2400" dirty="0"/>
              <a:t>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7670" y="1434917"/>
            <a:ext cx="7357096" cy="4729025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2490651" y="5146766"/>
            <a:ext cx="461555" cy="1306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/>
          <p:cNvSpPr/>
          <p:nvPr/>
        </p:nvSpPr>
        <p:spPr>
          <a:xfrm>
            <a:off x="2490651" y="5465754"/>
            <a:ext cx="461555" cy="1306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/>
          <p:cNvSpPr/>
          <p:nvPr/>
        </p:nvSpPr>
        <p:spPr>
          <a:xfrm>
            <a:off x="2490651" y="5770991"/>
            <a:ext cx="461555" cy="1306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/>
          <p:cNvSpPr/>
          <p:nvPr/>
        </p:nvSpPr>
        <p:spPr>
          <a:xfrm>
            <a:off x="3121085" y="5146766"/>
            <a:ext cx="461555" cy="1306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/>
          <p:cNvSpPr/>
          <p:nvPr/>
        </p:nvSpPr>
        <p:spPr>
          <a:xfrm>
            <a:off x="3121084" y="5465754"/>
            <a:ext cx="461555" cy="1306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/>
          <p:cNvSpPr/>
          <p:nvPr/>
        </p:nvSpPr>
        <p:spPr>
          <a:xfrm>
            <a:off x="3121085" y="5770991"/>
            <a:ext cx="461555" cy="1306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" b="15598"/>
          <a:stretch/>
        </p:blipFill>
        <p:spPr>
          <a:xfrm>
            <a:off x="2065685" y="5707674"/>
            <a:ext cx="289747" cy="226146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1898375" y="4542183"/>
            <a:ext cx="5118652" cy="1520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/>
          <p:cNvSpPr/>
          <p:nvPr/>
        </p:nvSpPr>
        <p:spPr>
          <a:xfrm>
            <a:off x="6192078" y="4631635"/>
            <a:ext cx="626165" cy="13021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87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0050" y="220782"/>
            <a:ext cx="437620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7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363983D-99F9-43F9-960A-881D3CAAC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395287"/>
            <a:ext cx="8286750" cy="484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C96FE4-6CA6-4A3D-9108-9D8654059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49" y="4413002"/>
            <a:ext cx="7267575" cy="19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07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90300" y="2286000"/>
            <a:ext cx="23159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Tip: To navigate between the first level copy and the first level bullet, use the Indent and </a:t>
            </a:r>
            <a:r>
              <a:rPr lang="en-US" sz="1050" dirty="0" err="1"/>
              <a:t>Outdent</a:t>
            </a:r>
            <a:r>
              <a:rPr lang="en-US" sz="1050" dirty="0"/>
              <a:t> button on the Home Ribbon. </a:t>
            </a:r>
          </a:p>
          <a:p>
            <a:endParaRPr lang="en-US" sz="1050" dirty="0"/>
          </a:p>
          <a:p>
            <a:r>
              <a:rPr lang="en-US" sz="1050" dirty="0"/>
              <a:t>Once you are on the second, and third level bullets, you can Tab and Shift-Tab to go back and forth between the bullet levels.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" y="220782"/>
            <a:ext cx="437620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8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094" y="551747"/>
            <a:ext cx="8146597" cy="1021002"/>
          </a:xfrm>
        </p:spPr>
        <p:txBody>
          <a:bodyPr/>
          <a:lstStyle/>
          <a:p>
            <a:r>
              <a:rPr lang="en-GB" sz="2400" b="1" dirty="0"/>
              <a:t>Select your role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1600" dirty="0"/>
              <a:t>Please note: if you require access to multiple functionalities you will have to repeat steps 8 and 9 for each functionality. </a:t>
            </a:r>
            <a:endParaRPr lang="en-GB" sz="2400" dirty="0"/>
          </a:p>
        </p:txBody>
      </p:sp>
      <p:pic>
        <p:nvPicPr>
          <p:cNvPr id="13" name="Content Placeholder 12"/>
          <p:cNvPicPr>
            <a:picLocks noGrp="1"/>
          </p:cNvPicPr>
          <p:nvPr>
            <p:ph idx="1"/>
          </p:nvPr>
        </p:nvPicPr>
        <p:blipFill rotWithShape="1">
          <a:blip r:embed="rId3"/>
          <a:srcRect l="55172" t="49042"/>
          <a:stretch/>
        </p:blipFill>
        <p:spPr bwMode="auto">
          <a:xfrm>
            <a:off x="315186" y="1907955"/>
            <a:ext cx="8347075" cy="4166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87977" y="1332411"/>
            <a:ext cx="1149532" cy="6879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/>
          <p:cNvSpPr/>
          <p:nvPr/>
        </p:nvSpPr>
        <p:spPr>
          <a:xfrm>
            <a:off x="1837509" y="1907955"/>
            <a:ext cx="6893741" cy="24376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5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6896" y="690895"/>
            <a:ext cx="8352156" cy="1021002"/>
          </a:xfrm>
        </p:spPr>
        <p:txBody>
          <a:bodyPr/>
          <a:lstStyle/>
          <a:p>
            <a:r>
              <a:rPr lang="en-GB" dirty="0"/>
              <a:t>Content: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896" y="1997765"/>
            <a:ext cx="79214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Requesting Access for Yourself                                                Slides  3-10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Requesting Access for Someone Else                                     Slides 11-22 </a:t>
            </a:r>
          </a:p>
        </p:txBody>
      </p:sp>
    </p:spTree>
    <p:extLst>
      <p:ext uri="{BB962C8B-B14F-4D97-AF65-F5344CB8AC3E}">
        <p14:creationId xmlns:p14="http://schemas.microsoft.com/office/powerpoint/2010/main" val="4215044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90300" y="2286000"/>
            <a:ext cx="23159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Tip: To navigate between the first level copy and the first level bullet, use the Indent and </a:t>
            </a:r>
            <a:r>
              <a:rPr lang="en-US" sz="1050" dirty="0" err="1"/>
              <a:t>Outdent</a:t>
            </a:r>
            <a:r>
              <a:rPr lang="en-US" sz="1050" dirty="0"/>
              <a:t> button on the Home Ribbon. </a:t>
            </a:r>
          </a:p>
          <a:p>
            <a:endParaRPr lang="en-US" sz="1050" dirty="0"/>
          </a:p>
          <a:p>
            <a:r>
              <a:rPr lang="en-US" sz="1050" dirty="0"/>
              <a:t>Once you are on the second, and third level bullets, you can Tab and Shift-Tab to go back and forth between the bullet levels.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" y="220782"/>
            <a:ext cx="437620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9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280" y="405043"/>
            <a:ext cx="8267385" cy="5814782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2200275" y="1284648"/>
            <a:ext cx="4333875" cy="5778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/>
          <p:cNvSpPr/>
          <p:nvPr/>
        </p:nvSpPr>
        <p:spPr>
          <a:xfrm>
            <a:off x="2200275" y="1914525"/>
            <a:ext cx="1162050" cy="3714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/>
          <p:cNvSpPr/>
          <p:nvPr/>
        </p:nvSpPr>
        <p:spPr>
          <a:xfrm>
            <a:off x="638175" y="2819400"/>
            <a:ext cx="7324725" cy="20758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43475" y="495300"/>
            <a:ext cx="34385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Once </a:t>
            </a:r>
            <a:r>
              <a:rPr lang="en-GB" sz="1200" dirty="0">
                <a:solidFill>
                  <a:schemeClr val="tx2"/>
                </a:solidFill>
              </a:rPr>
              <a:t>Client Role </a:t>
            </a:r>
            <a:r>
              <a:rPr lang="en-GB" sz="1200" dirty="0"/>
              <a:t>is selected the </a:t>
            </a:r>
            <a:r>
              <a:rPr lang="en-GB" sz="1200" dirty="0">
                <a:solidFill>
                  <a:schemeClr val="tx2"/>
                </a:solidFill>
              </a:rPr>
              <a:t>Role</a:t>
            </a:r>
            <a:r>
              <a:rPr lang="en-GB" sz="1200" dirty="0"/>
              <a:t> box will be populated with the name of the required module.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86450" y="885825"/>
            <a:ext cx="0" cy="351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24375" y="2038350"/>
            <a:ext cx="3228975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Click on </a:t>
            </a:r>
            <a:r>
              <a:rPr lang="en-GB" sz="1200" dirty="0">
                <a:solidFill>
                  <a:schemeClr val="tx2"/>
                </a:solidFill>
              </a:rPr>
              <a:t>Add to Request </a:t>
            </a:r>
            <a:r>
              <a:rPr lang="en-GB" sz="1200" dirty="0"/>
              <a:t>button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  <a:r>
              <a:rPr lang="en-GB" sz="1200" dirty="0"/>
              <a:t>to confirm your selection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467100" y="2133600"/>
            <a:ext cx="9334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00725" y="5067300"/>
            <a:ext cx="310515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Once you click on </a:t>
            </a:r>
            <a:r>
              <a:rPr lang="en-GB" sz="1200" dirty="0">
                <a:solidFill>
                  <a:schemeClr val="tx2"/>
                </a:solidFill>
              </a:rPr>
              <a:t>Add to Request </a:t>
            </a:r>
            <a:r>
              <a:rPr lang="en-GB" sz="1200" dirty="0"/>
              <a:t>button your selection will appear in </a:t>
            </a:r>
            <a:r>
              <a:rPr lang="en-GB" sz="1200" dirty="0">
                <a:solidFill>
                  <a:schemeClr val="tx2"/>
                </a:solidFill>
              </a:rPr>
              <a:t>Selected Access </a:t>
            </a:r>
            <a:r>
              <a:rPr lang="en-GB" sz="1200" dirty="0"/>
              <a:t>section.</a:t>
            </a:r>
          </a:p>
          <a:p>
            <a:r>
              <a:rPr lang="en-GB" sz="1200" dirty="0"/>
              <a:t>Repeat Steps 8 and 9 to add access to multiple modules.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133975" y="4962526"/>
            <a:ext cx="571500" cy="4857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101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90300" y="2286000"/>
            <a:ext cx="23159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Tip: To navigate between the first level copy and the first level bullet, use the Indent and </a:t>
            </a:r>
            <a:r>
              <a:rPr lang="en-US" sz="1050" dirty="0" err="1"/>
              <a:t>Outdent</a:t>
            </a:r>
            <a:r>
              <a:rPr lang="en-US" sz="1050" dirty="0"/>
              <a:t> button on the Home Ribbon. </a:t>
            </a:r>
          </a:p>
          <a:p>
            <a:endParaRPr lang="en-US" sz="1050" dirty="0"/>
          </a:p>
          <a:p>
            <a:r>
              <a:rPr lang="en-US" sz="1050" dirty="0"/>
              <a:t>Once you are on the second, and third level bullets, you can Tab and Shift-Tab to go back and forth between the bullet levels.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" y="220782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10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4048" y="1781699"/>
            <a:ext cx="8347202" cy="43468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65" y="1351206"/>
            <a:ext cx="8648969" cy="48495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9100" y="3733800"/>
            <a:ext cx="228600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61975" y="4219575"/>
            <a:ext cx="228600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>
            <a:endCxn id="5" idx="6"/>
          </p:cNvCxnSpPr>
          <p:nvPr/>
        </p:nvCxnSpPr>
        <p:spPr>
          <a:xfrm flipH="1" flipV="1">
            <a:off x="647700" y="3838575"/>
            <a:ext cx="2419350" cy="157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01207" y="3996500"/>
            <a:ext cx="2265843" cy="327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379493" y="4005091"/>
            <a:ext cx="1660090" cy="7065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20656" y="3822405"/>
            <a:ext cx="16693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Click to drill down to the required level. Place a “</a:t>
            </a:r>
            <a:r>
              <a:rPr lang="az-Cyrl-AZ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Ѵ</a:t>
            </a:r>
            <a:r>
              <a:rPr lang="en-GB" sz="1200" b="1" dirty="0">
                <a:latin typeface="Calibri" panose="020F0502020204030204" pitchFamily="34" charset="0"/>
              </a:rPr>
              <a:t>”</a:t>
            </a:r>
            <a:r>
              <a:rPr lang="en-GB" sz="1200" b="1" dirty="0"/>
              <a:t> </a:t>
            </a:r>
            <a:r>
              <a:rPr lang="en-GB" sz="1200" dirty="0"/>
              <a:t>at the required level.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134" y="4687522"/>
            <a:ext cx="200025" cy="20002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150893" y="4684673"/>
            <a:ext cx="228600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/>
          <p:cNvSpPr/>
          <p:nvPr/>
        </p:nvSpPr>
        <p:spPr>
          <a:xfrm>
            <a:off x="5164183" y="4099405"/>
            <a:ext cx="905691" cy="2249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Connector: Elbow 38"/>
          <p:cNvCxnSpPr/>
          <p:nvPr/>
        </p:nvCxnSpPr>
        <p:spPr>
          <a:xfrm flipH="1">
            <a:off x="5608321" y="2304720"/>
            <a:ext cx="557348" cy="1794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826034" y="1810177"/>
            <a:ext cx="24732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Once you complete </a:t>
            </a:r>
            <a:r>
              <a:rPr lang="en-GB" sz="1200" dirty="0">
                <a:solidFill>
                  <a:schemeClr val="tx2"/>
                </a:solidFill>
              </a:rPr>
              <a:t>Client Hierarchy </a:t>
            </a:r>
            <a:r>
              <a:rPr lang="en-GB" sz="1200" dirty="0"/>
              <a:t>selection click on </a:t>
            </a:r>
            <a:r>
              <a:rPr lang="en-GB" sz="1200" dirty="0">
                <a:solidFill>
                  <a:schemeClr val="tx2"/>
                </a:solidFill>
              </a:rPr>
              <a:t>Update Selected</a:t>
            </a:r>
          </a:p>
        </p:txBody>
      </p:sp>
    </p:spTree>
    <p:extLst>
      <p:ext uri="{BB962C8B-B14F-4D97-AF65-F5344CB8AC3E}">
        <p14:creationId xmlns:p14="http://schemas.microsoft.com/office/powerpoint/2010/main" val="587297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0050" y="220782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24" y="452624"/>
            <a:ext cx="7509882" cy="5703049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5939247" y="452623"/>
            <a:ext cx="2412277" cy="26215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/>
          <p:cNvSpPr/>
          <p:nvPr/>
        </p:nvSpPr>
        <p:spPr>
          <a:xfrm>
            <a:off x="949234" y="5747657"/>
            <a:ext cx="583475" cy="3309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/>
          <p:cNvSpPr/>
          <p:nvPr/>
        </p:nvSpPr>
        <p:spPr>
          <a:xfrm>
            <a:off x="2429691" y="4711337"/>
            <a:ext cx="2647405" cy="8534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/>
          <p:cNvSpPr/>
          <p:nvPr/>
        </p:nvSpPr>
        <p:spPr>
          <a:xfrm>
            <a:off x="837670" y="3213464"/>
            <a:ext cx="6521073" cy="12540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/>
          <p:cNvSpPr/>
          <p:nvPr/>
        </p:nvSpPr>
        <p:spPr>
          <a:xfrm>
            <a:off x="5120638" y="1645921"/>
            <a:ext cx="775064" cy="2438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32960" y="1262743"/>
            <a:ext cx="1262742" cy="696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32960" y="1262743"/>
            <a:ext cx="450093" cy="539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52212" y="801189"/>
            <a:ext cx="17068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Once </a:t>
            </a:r>
            <a:r>
              <a:rPr lang="en-GB" sz="1200" dirty="0">
                <a:solidFill>
                  <a:schemeClr val="tx2"/>
                </a:solidFill>
              </a:rPr>
              <a:t>Update Selected </a:t>
            </a:r>
            <a:r>
              <a:rPr lang="en-GB" sz="1200" dirty="0"/>
              <a:t>is clicked on it will transfer your selection to the </a:t>
            </a:r>
            <a:r>
              <a:rPr lang="en-GB" sz="1200" dirty="0">
                <a:solidFill>
                  <a:schemeClr val="tx2"/>
                </a:solidFill>
              </a:rPr>
              <a:t>Selected Items </a:t>
            </a:r>
            <a:r>
              <a:rPr lang="en-GB" sz="1200" dirty="0"/>
              <a:t>box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54534" y="3204749"/>
            <a:ext cx="130628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/>
              <a:t>Optionally</a:t>
            </a:r>
            <a:r>
              <a:rPr lang="en-GB" sz="1200" dirty="0"/>
              <a:t>, instead of using above </a:t>
            </a:r>
            <a:r>
              <a:rPr lang="en-GB" sz="1200" dirty="0">
                <a:solidFill>
                  <a:schemeClr val="tx2"/>
                </a:solidFill>
              </a:rPr>
              <a:t>Client Hierarchy Selection </a:t>
            </a:r>
            <a:r>
              <a:rPr lang="en-GB" sz="1200" dirty="0"/>
              <a:t>you might chose to look for </a:t>
            </a:r>
            <a:r>
              <a:rPr lang="en-GB" sz="1200" dirty="0">
                <a:solidFill>
                  <a:schemeClr val="tx2"/>
                </a:solidFill>
              </a:rPr>
              <a:t>Client ID </a:t>
            </a:r>
            <a:r>
              <a:rPr lang="en-GB" sz="1200" dirty="0"/>
              <a:t>by providing </a:t>
            </a:r>
            <a:r>
              <a:rPr lang="en-GB" sz="1200" dirty="0">
                <a:solidFill>
                  <a:schemeClr val="tx2"/>
                </a:solidFill>
              </a:rPr>
              <a:t>Factorlink 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81600" y="4937761"/>
            <a:ext cx="33179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Specify the reason for your request, why do you require access to WCS Online tools?</a:t>
            </a:r>
          </a:p>
        </p:txBody>
      </p:sp>
      <p:cxnSp>
        <p:nvCxnSpPr>
          <p:cNvPr id="29" name="Connector: Elbow 28"/>
          <p:cNvCxnSpPr>
            <a:endCxn id="9" idx="2"/>
          </p:cNvCxnSpPr>
          <p:nvPr/>
        </p:nvCxnSpPr>
        <p:spPr>
          <a:xfrm rot="10800000">
            <a:off x="1240973" y="6078583"/>
            <a:ext cx="1378821" cy="14036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54738" y="5917752"/>
            <a:ext cx="22032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Click </a:t>
            </a:r>
            <a:r>
              <a:rPr lang="en-GB" sz="1200" dirty="0">
                <a:solidFill>
                  <a:schemeClr val="tx2"/>
                </a:solidFill>
              </a:rPr>
              <a:t>Submit</a:t>
            </a:r>
            <a:r>
              <a:rPr lang="en-GB" sz="1200" dirty="0"/>
              <a:t> to complete your request</a:t>
            </a:r>
          </a:p>
        </p:txBody>
      </p:sp>
      <p:sp>
        <p:nvSpPr>
          <p:cNvPr id="17" name="Date Placeholder 44"/>
          <p:cNvSpPr>
            <a:spLocks noGrp="1"/>
          </p:cNvSpPr>
          <p:nvPr>
            <p:ph type="dt" sz="half" idx="10"/>
          </p:nvPr>
        </p:nvSpPr>
        <p:spPr>
          <a:xfrm>
            <a:off x="1543050" y="6352302"/>
            <a:ext cx="2971800" cy="135890"/>
          </a:xfrm>
        </p:spPr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44483" y="125506"/>
            <a:ext cx="46514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/>
              <a:t>Please Note: </a:t>
            </a:r>
            <a:r>
              <a:rPr lang="en-GB" sz="1200" dirty="0"/>
              <a:t>to remove/change selection you will have to unselect items in the tree and click on </a:t>
            </a:r>
            <a:r>
              <a:rPr lang="en-GB" sz="1200" dirty="0">
                <a:solidFill>
                  <a:schemeClr val="tx2"/>
                </a:solidFill>
              </a:rPr>
              <a:t>Update Selected </a:t>
            </a:r>
            <a:r>
              <a:rPr lang="en-GB" sz="1200" dirty="0"/>
              <a:t>to confirm your change.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976465" y="38100"/>
            <a:ext cx="4719485" cy="50026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80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71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Access </a:t>
            </a:r>
            <a:br>
              <a:rPr lang="en-US" dirty="0"/>
            </a:br>
            <a:r>
              <a:rPr lang="en-US" dirty="0"/>
              <a:t>for Yourself</a:t>
            </a:r>
          </a:p>
        </p:txBody>
      </p:sp>
    </p:spTree>
    <p:extLst>
      <p:ext uri="{BB962C8B-B14F-4D97-AF65-F5344CB8AC3E}">
        <p14:creationId xmlns:p14="http://schemas.microsoft.com/office/powerpoint/2010/main" val="134151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90300" y="2286000"/>
            <a:ext cx="23159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Tip: To navigate between the first level copy and the first level bullet, use the Indent and </a:t>
            </a:r>
            <a:r>
              <a:rPr lang="en-US" sz="1050" dirty="0" err="1"/>
              <a:t>Outdent</a:t>
            </a:r>
            <a:r>
              <a:rPr lang="en-US" sz="1050" dirty="0"/>
              <a:t> button on the Home Ribbon. </a:t>
            </a:r>
          </a:p>
          <a:p>
            <a:endParaRPr lang="en-US" sz="1050" dirty="0"/>
          </a:p>
          <a:p>
            <a:r>
              <a:rPr lang="en-US" sz="1050" dirty="0"/>
              <a:t>Once you are on the second, and third level bullets, you can Tab and Shift-Tab to go back and forth between the bullet levels.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050" y="220782"/>
            <a:ext cx="437620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175" y="1767125"/>
            <a:ext cx="8347075" cy="40667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400" dirty="0"/>
            </a:br>
            <a:r>
              <a:rPr lang="en-GB" sz="2400" b="1" dirty="0"/>
              <a:t>Visit: </a:t>
            </a:r>
            <a:r>
              <a:rPr lang="en-GB" sz="2400" dirty="0">
                <a:hlinkClick r:id="rId4"/>
              </a:rPr>
              <a:t>https://wcsonline.comfin.ge.com</a:t>
            </a:r>
            <a:br>
              <a:rPr lang="en-GB" sz="2400" dirty="0"/>
            </a:br>
            <a:r>
              <a:rPr lang="en-GB" sz="2400" b="1" dirty="0"/>
              <a:t>Click on: </a:t>
            </a:r>
            <a:r>
              <a:rPr lang="en-GB" sz="2400" dirty="0"/>
              <a:t>Request Access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33800" y="1371600"/>
            <a:ext cx="3921034" cy="7097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: Rounded Corners 1"/>
          <p:cNvSpPr/>
          <p:nvPr/>
        </p:nvSpPr>
        <p:spPr>
          <a:xfrm>
            <a:off x="7654834" y="1866899"/>
            <a:ext cx="914400" cy="4191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5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90300" y="2286000"/>
            <a:ext cx="23159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Tip: To navigate between the first level copy and the first level bullet, use the Indent and </a:t>
            </a:r>
            <a:r>
              <a:rPr lang="en-US" sz="1050" dirty="0" err="1"/>
              <a:t>Outdent</a:t>
            </a:r>
            <a:r>
              <a:rPr lang="en-US" sz="1050" dirty="0"/>
              <a:t> button on the Home Ribbon. </a:t>
            </a:r>
          </a:p>
          <a:p>
            <a:endParaRPr lang="en-US" sz="1050" dirty="0"/>
          </a:p>
          <a:p>
            <a:r>
              <a:rPr lang="en-US" sz="1050" dirty="0"/>
              <a:t>Once you are on the second, and third level bullets, you can Tab and Shift-Tab to go back and forth between the bullet levels.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" y="220782"/>
            <a:ext cx="437620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400" b="1" dirty="0"/>
            </a:br>
            <a:br>
              <a:rPr lang="en-GB" sz="2400" b="1" dirty="0"/>
            </a:br>
            <a:r>
              <a:rPr lang="en-GB" sz="2400" b="1" dirty="0"/>
              <a:t>Click on: </a:t>
            </a:r>
            <a:r>
              <a:rPr lang="en-GB" sz="2400" dirty="0"/>
              <a:t>“</a:t>
            </a:r>
            <a:r>
              <a:rPr lang="en-GB" sz="2400" dirty="0">
                <a:solidFill>
                  <a:schemeClr val="tx2"/>
                </a:solidFill>
              </a:rPr>
              <a:t>this page</a:t>
            </a:r>
            <a:r>
              <a:rPr lang="en-GB" sz="2400" dirty="0"/>
              <a:t>” under “</a:t>
            </a:r>
            <a:r>
              <a:rPr lang="en-GB" sz="2400" dirty="0">
                <a:solidFill>
                  <a:schemeClr val="tx2"/>
                </a:solidFill>
              </a:rPr>
              <a:t>For Yourself</a:t>
            </a:r>
            <a:r>
              <a:rPr lang="en-GB" sz="2400" dirty="0"/>
              <a:t>” section </a:t>
            </a:r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175" y="2025716"/>
            <a:ext cx="8347075" cy="354951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971675" y="1572749"/>
            <a:ext cx="945696" cy="1732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: Rounded Corners 1"/>
          <p:cNvSpPr/>
          <p:nvPr/>
        </p:nvSpPr>
        <p:spPr>
          <a:xfrm>
            <a:off x="2682240" y="3387633"/>
            <a:ext cx="1976846" cy="3705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7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0050" y="220782"/>
            <a:ext cx="437620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AF0630-13CA-45C7-AC00-993BAD223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395287"/>
            <a:ext cx="8286750" cy="4848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B25342-1BBA-4EC8-9991-AB3D918C2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49" y="4413002"/>
            <a:ext cx="7267575" cy="19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6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90300" y="2286000"/>
            <a:ext cx="23159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Tip: To navigate between the first level copy and the first level bullet, use the Indent and </a:t>
            </a:r>
            <a:r>
              <a:rPr lang="en-US" sz="1050" dirty="0" err="1"/>
              <a:t>Outdent</a:t>
            </a:r>
            <a:r>
              <a:rPr lang="en-US" sz="1050" dirty="0"/>
              <a:t> button on the Home Ribbon. </a:t>
            </a:r>
          </a:p>
          <a:p>
            <a:endParaRPr lang="en-US" sz="1050" dirty="0"/>
          </a:p>
          <a:p>
            <a:r>
              <a:rPr lang="en-US" sz="1050" dirty="0"/>
              <a:t>Once you are on the second, and third level bullets, you can Tab and Shift-Tab to go back and forth between the bullet levels.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" y="220782"/>
            <a:ext cx="437620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4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094" y="551747"/>
            <a:ext cx="8146597" cy="1021002"/>
          </a:xfrm>
        </p:spPr>
        <p:txBody>
          <a:bodyPr/>
          <a:lstStyle/>
          <a:p>
            <a:r>
              <a:rPr lang="en-GB" sz="2400" b="1" dirty="0"/>
              <a:t>Select your role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1600" dirty="0"/>
              <a:t>Please note: if you require access to multiple functionalities you will have to repeat steps 4 and 5 for each functionality. </a:t>
            </a:r>
            <a:endParaRPr lang="en-GB" sz="2400" dirty="0"/>
          </a:p>
        </p:txBody>
      </p:sp>
      <p:pic>
        <p:nvPicPr>
          <p:cNvPr id="13" name="Content Placeholder 12"/>
          <p:cNvPicPr>
            <a:picLocks noGrp="1"/>
          </p:cNvPicPr>
          <p:nvPr>
            <p:ph idx="1"/>
          </p:nvPr>
        </p:nvPicPr>
        <p:blipFill rotWithShape="1">
          <a:blip r:embed="rId3"/>
          <a:srcRect l="55172" t="49042"/>
          <a:stretch/>
        </p:blipFill>
        <p:spPr bwMode="auto">
          <a:xfrm>
            <a:off x="315186" y="1907955"/>
            <a:ext cx="8347075" cy="4166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87977" y="1332411"/>
            <a:ext cx="1149532" cy="6879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/>
          <p:cNvSpPr/>
          <p:nvPr/>
        </p:nvSpPr>
        <p:spPr>
          <a:xfrm>
            <a:off x="1837509" y="1907955"/>
            <a:ext cx="6893741" cy="24376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72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90300" y="2286000"/>
            <a:ext cx="23159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Tip: To navigate between the first level copy and the first level bullet, use the Indent and </a:t>
            </a:r>
            <a:r>
              <a:rPr lang="en-US" sz="1050" dirty="0" err="1"/>
              <a:t>Outdent</a:t>
            </a:r>
            <a:r>
              <a:rPr lang="en-US" sz="1050" dirty="0"/>
              <a:t> button on the Home Ribbon. </a:t>
            </a:r>
          </a:p>
          <a:p>
            <a:endParaRPr lang="en-US" sz="1050" dirty="0"/>
          </a:p>
          <a:p>
            <a:r>
              <a:rPr lang="en-US" sz="1050" dirty="0"/>
              <a:t>Once you are on the second, and third level bullets, you can Tab and Shift-Tab to go back and forth between the bullet levels.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" y="220782"/>
            <a:ext cx="437620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5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280" y="405043"/>
            <a:ext cx="8267385" cy="5814782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2200275" y="1284648"/>
            <a:ext cx="4333875" cy="5778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/>
          <p:cNvSpPr/>
          <p:nvPr/>
        </p:nvSpPr>
        <p:spPr>
          <a:xfrm>
            <a:off x="2200275" y="1914525"/>
            <a:ext cx="1162050" cy="3714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/>
          <p:cNvSpPr/>
          <p:nvPr/>
        </p:nvSpPr>
        <p:spPr>
          <a:xfrm>
            <a:off x="638175" y="2819400"/>
            <a:ext cx="7324725" cy="20758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43475" y="495300"/>
            <a:ext cx="34385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Once </a:t>
            </a:r>
            <a:r>
              <a:rPr lang="en-GB" sz="1200" dirty="0">
                <a:solidFill>
                  <a:schemeClr val="tx2"/>
                </a:solidFill>
              </a:rPr>
              <a:t>Client Role </a:t>
            </a:r>
            <a:r>
              <a:rPr lang="en-GB" sz="1200" dirty="0"/>
              <a:t>is selected the </a:t>
            </a:r>
            <a:r>
              <a:rPr lang="en-GB" sz="1200" dirty="0">
                <a:solidFill>
                  <a:schemeClr val="tx2"/>
                </a:solidFill>
              </a:rPr>
              <a:t>Role</a:t>
            </a:r>
            <a:r>
              <a:rPr lang="en-GB" sz="1200" dirty="0"/>
              <a:t> box will be populated with the name of the required module.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86450" y="885825"/>
            <a:ext cx="0" cy="351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24375" y="2038350"/>
            <a:ext cx="3228975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Click on </a:t>
            </a:r>
            <a:r>
              <a:rPr lang="en-GB" sz="1200" dirty="0">
                <a:solidFill>
                  <a:schemeClr val="tx2"/>
                </a:solidFill>
              </a:rPr>
              <a:t>Add to Request </a:t>
            </a:r>
            <a:r>
              <a:rPr lang="en-GB" sz="1200" dirty="0"/>
              <a:t>button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  <a:r>
              <a:rPr lang="en-GB" sz="1200" dirty="0"/>
              <a:t>to confirm your selection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467100" y="2133600"/>
            <a:ext cx="9334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00725" y="5067300"/>
            <a:ext cx="310515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Once you click on </a:t>
            </a:r>
            <a:r>
              <a:rPr lang="en-GB" sz="1200" dirty="0">
                <a:solidFill>
                  <a:schemeClr val="tx2"/>
                </a:solidFill>
              </a:rPr>
              <a:t>Add to Request </a:t>
            </a:r>
            <a:r>
              <a:rPr lang="en-GB" sz="1200" dirty="0"/>
              <a:t>button your selection will appear in </a:t>
            </a:r>
            <a:r>
              <a:rPr lang="en-GB" sz="1200" dirty="0">
                <a:solidFill>
                  <a:schemeClr val="tx2"/>
                </a:solidFill>
              </a:rPr>
              <a:t>Selected Access </a:t>
            </a:r>
            <a:r>
              <a:rPr lang="en-GB" sz="1200" dirty="0"/>
              <a:t>section.</a:t>
            </a:r>
          </a:p>
          <a:p>
            <a:r>
              <a:rPr lang="en-GB" sz="1200" dirty="0"/>
              <a:t>Repeat Steps 4 and 5 to add access to multiple modules.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133975" y="4962526"/>
            <a:ext cx="571500" cy="4857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38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WCS Online Access Request Instruction | January 2018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90300" y="2286000"/>
            <a:ext cx="23159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Tip: To navigate between the first level copy and the first level bullet, use the Indent and </a:t>
            </a:r>
            <a:r>
              <a:rPr lang="en-US" sz="1050" dirty="0" err="1"/>
              <a:t>Outdent</a:t>
            </a:r>
            <a:r>
              <a:rPr lang="en-US" sz="1050" dirty="0"/>
              <a:t> button on the Home Ribbon. </a:t>
            </a:r>
          </a:p>
          <a:p>
            <a:endParaRPr lang="en-US" sz="1050" dirty="0"/>
          </a:p>
          <a:p>
            <a:r>
              <a:rPr lang="en-US" sz="1050" dirty="0"/>
              <a:t>Once you are on the second, and third level bullets, you can Tab and Shift-Tab to go back and forth between the bullet levels.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" y="220782"/>
            <a:ext cx="437620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78787"/>
                </a:solidFill>
              </a:defRPr>
            </a:lvl1pPr>
          </a:lstStyle>
          <a:p>
            <a:r>
              <a:rPr lang="en-US" dirty="0"/>
              <a:t>STEP 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4048" y="1781699"/>
            <a:ext cx="8347202" cy="43468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65" y="1351206"/>
            <a:ext cx="8648969" cy="48495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9100" y="3733800"/>
            <a:ext cx="228600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61975" y="4219575"/>
            <a:ext cx="228600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>
            <a:endCxn id="5" idx="6"/>
          </p:cNvCxnSpPr>
          <p:nvPr/>
        </p:nvCxnSpPr>
        <p:spPr>
          <a:xfrm flipH="1" flipV="1">
            <a:off x="647700" y="3838575"/>
            <a:ext cx="2419350" cy="157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01207" y="3996500"/>
            <a:ext cx="2265843" cy="327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379493" y="4005091"/>
            <a:ext cx="1660090" cy="7065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20656" y="3822405"/>
            <a:ext cx="16693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Click to drill down to the required level. Place a “</a:t>
            </a:r>
            <a:r>
              <a:rPr lang="az-Cyrl-AZ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Ѵ</a:t>
            </a:r>
            <a:r>
              <a:rPr lang="en-GB" sz="1200" b="1" dirty="0">
                <a:latin typeface="Calibri" panose="020F0502020204030204" pitchFamily="34" charset="0"/>
              </a:rPr>
              <a:t>”</a:t>
            </a:r>
            <a:r>
              <a:rPr lang="en-GB" sz="1200" b="1" dirty="0"/>
              <a:t> </a:t>
            </a:r>
            <a:r>
              <a:rPr lang="en-GB" sz="1200" dirty="0"/>
              <a:t>at the required level.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134" y="4687522"/>
            <a:ext cx="200025" cy="20002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150893" y="4684673"/>
            <a:ext cx="228600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/>
          <p:cNvSpPr/>
          <p:nvPr/>
        </p:nvSpPr>
        <p:spPr>
          <a:xfrm>
            <a:off x="5164183" y="4099405"/>
            <a:ext cx="905691" cy="2249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Connector: Elbow 38"/>
          <p:cNvCxnSpPr/>
          <p:nvPr/>
        </p:nvCxnSpPr>
        <p:spPr>
          <a:xfrm flipH="1">
            <a:off x="5608321" y="2304720"/>
            <a:ext cx="557348" cy="1794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826034" y="1810177"/>
            <a:ext cx="24732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Once you complete </a:t>
            </a:r>
            <a:r>
              <a:rPr lang="en-GB" sz="1200" dirty="0">
                <a:solidFill>
                  <a:schemeClr val="tx2"/>
                </a:solidFill>
              </a:rPr>
              <a:t>Client Hierarchy </a:t>
            </a:r>
            <a:r>
              <a:rPr lang="en-GB" sz="1200" dirty="0"/>
              <a:t>selection click on </a:t>
            </a:r>
            <a:r>
              <a:rPr lang="en-GB" sz="1200" dirty="0">
                <a:solidFill>
                  <a:schemeClr val="tx2"/>
                </a:solidFill>
              </a:rPr>
              <a:t>Update Selected</a:t>
            </a:r>
          </a:p>
        </p:txBody>
      </p:sp>
    </p:spTree>
    <p:extLst>
      <p:ext uri="{BB962C8B-B14F-4D97-AF65-F5344CB8AC3E}">
        <p14:creationId xmlns:p14="http://schemas.microsoft.com/office/powerpoint/2010/main" val="165768035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_PowerPoint_Template_Feb2016">
  <a:themeElements>
    <a:clrScheme name="GE Theme Colors">
      <a:dk1>
        <a:srgbClr val="575757"/>
      </a:dk1>
      <a:lt1>
        <a:sysClr val="window" lastClr="FFFFFF"/>
      </a:lt1>
      <a:dk2>
        <a:srgbClr val="005CB9"/>
      </a:dk2>
      <a:lt2>
        <a:srgbClr val="E9E9E9"/>
      </a:lt2>
      <a:accent1>
        <a:srgbClr val="3693F8"/>
      </a:accent1>
      <a:accent2>
        <a:srgbClr val="00366E"/>
      </a:accent2>
      <a:accent3>
        <a:srgbClr val="46AD00"/>
      </a:accent3>
      <a:accent4>
        <a:srgbClr val="1D5F11"/>
      </a:accent4>
      <a:accent5>
        <a:srgbClr val="75D835"/>
      </a:accent5>
      <a:accent6>
        <a:srgbClr val="841225"/>
      </a:accent6>
      <a:hlink>
        <a:srgbClr val="005CBA"/>
      </a:hlink>
      <a:folHlink>
        <a:srgbClr val="005CB9"/>
      </a:folHlink>
    </a:clrScheme>
    <a:fontScheme name="GE Inspira Pitch 2014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E 2014 V01 Interim 05 (probably final)">
      <a:dk1>
        <a:srgbClr val="575757"/>
      </a:dk1>
      <a:lt1>
        <a:sysClr val="window" lastClr="FFFFFF"/>
      </a:lt1>
      <a:dk2>
        <a:srgbClr val="005CB9"/>
      </a:dk2>
      <a:lt2>
        <a:srgbClr val="E9E9E9"/>
      </a:lt2>
      <a:accent1>
        <a:srgbClr val="3693F8"/>
      </a:accent1>
      <a:accent2>
        <a:srgbClr val="00366E"/>
      </a:accent2>
      <a:accent3>
        <a:srgbClr val="46AD00"/>
      </a:accent3>
      <a:accent4>
        <a:srgbClr val="1D5F11"/>
      </a:accent4>
      <a:accent5>
        <a:srgbClr val="FFCF45"/>
      </a:accent5>
      <a:accent6>
        <a:srgbClr val="841225"/>
      </a:accent6>
      <a:hlink>
        <a:srgbClr val="005CBA"/>
      </a:hlink>
      <a:folHlink>
        <a:srgbClr val="005CB9"/>
      </a:folHlink>
    </a:clrScheme>
    <a:fontScheme name="GE Inspira Pitch 2014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E 2014 V01 Interim 05 (probably final)">
      <a:dk1>
        <a:srgbClr val="575757"/>
      </a:dk1>
      <a:lt1>
        <a:sysClr val="window" lastClr="FFFFFF"/>
      </a:lt1>
      <a:dk2>
        <a:srgbClr val="005CB9"/>
      </a:dk2>
      <a:lt2>
        <a:srgbClr val="E9E9E9"/>
      </a:lt2>
      <a:accent1>
        <a:srgbClr val="3693F8"/>
      </a:accent1>
      <a:accent2>
        <a:srgbClr val="00366E"/>
      </a:accent2>
      <a:accent3>
        <a:srgbClr val="46AD00"/>
      </a:accent3>
      <a:accent4>
        <a:srgbClr val="1D5F11"/>
      </a:accent4>
      <a:accent5>
        <a:srgbClr val="FFCF45"/>
      </a:accent5>
      <a:accent6>
        <a:srgbClr val="841225"/>
      </a:accent6>
      <a:hlink>
        <a:srgbClr val="005CBA"/>
      </a:hlink>
      <a:folHlink>
        <a:srgbClr val="005CB9"/>
      </a:folHlink>
    </a:clrScheme>
    <a:fontScheme name="GE Inspira Pitch 2014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627</TotalTime>
  <Words>1368</Words>
  <Application>Microsoft Office PowerPoint</Application>
  <PresentationFormat>On-screen Show (4:3)</PresentationFormat>
  <Paragraphs>159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GE Inspira Pitch</vt:lpstr>
      <vt:lpstr>Standard_PowerPoint_Template_Feb2016</vt:lpstr>
      <vt:lpstr>WCS Online Access Request Instruction</vt:lpstr>
      <vt:lpstr>Content:</vt:lpstr>
      <vt:lpstr>Requesting Access  for Yourself</vt:lpstr>
      <vt:lpstr> Visit: https://wcsonline.comfin.ge.com Click on: Request Access</vt:lpstr>
      <vt:lpstr>  Click on: “this page” under “For Yourself” section </vt:lpstr>
      <vt:lpstr>PowerPoint Presentation</vt:lpstr>
      <vt:lpstr>Select your role  Please note: if you require access to multiple functionalities you will have to repeat steps 4 and 5 for each functionality. </vt:lpstr>
      <vt:lpstr>PowerPoint Presentation</vt:lpstr>
      <vt:lpstr>PowerPoint Presentation</vt:lpstr>
      <vt:lpstr>PowerPoint Presentation</vt:lpstr>
      <vt:lpstr>Requesting Access  for Someone Else</vt:lpstr>
      <vt:lpstr> Visit: https://wcsonline.comfin.ge.com Click on: Request Access</vt:lpstr>
      <vt:lpstr> Click on: “this page” under “For Someone Else” section You will then be re-directed to the Identity Manager page  </vt:lpstr>
      <vt:lpstr> </vt:lpstr>
      <vt:lpstr> Click on: “WCS Online - Capital” under Application search result box  </vt:lpstr>
      <vt:lpstr> Choose: “Someone else” option and conduct search using either SSO number or First/Last Name  </vt:lpstr>
      <vt:lpstr>From the search result screen pick up the right person using Request Access option  </vt:lpstr>
      <vt:lpstr>PowerPoint Presentation</vt:lpstr>
      <vt:lpstr>Select your role  Please note: if you require access to multiple functionalities you will have to repeat steps 8 and 9 for each functionality. </vt:lpstr>
      <vt:lpstr>PowerPoint Presentation</vt:lpstr>
      <vt:lpstr>PowerPoint Presentation</vt:lpstr>
      <vt:lpstr>PowerPoint Presentation</vt:lpstr>
      <vt:lpstr>PowerPoint Presentation</vt:lpstr>
    </vt:vector>
  </TitlesOfParts>
  <Company>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option 1 presentation title two lines max</dc:title>
  <dc:creator>Kris Rudyk</dc:creator>
  <cp:lastModifiedBy>Roca Basoa, Jose Ivan (GE Capital, Non_GE)</cp:lastModifiedBy>
  <cp:revision>37</cp:revision>
  <dcterms:created xsi:type="dcterms:W3CDTF">2016-09-07T10:10:47Z</dcterms:created>
  <dcterms:modified xsi:type="dcterms:W3CDTF">2018-01-29T16:44:12Z</dcterms:modified>
  <cp:contentStatus/>
</cp:coreProperties>
</file>